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672" autoAdjust="0"/>
    <p:restoredTop sz="94660"/>
  </p:normalViewPr>
  <p:slideViewPr>
    <p:cSldViewPr>
      <p:cViewPr>
        <p:scale>
          <a:sx n="50" d="100"/>
          <a:sy n="50" d="100"/>
        </p:scale>
        <p:origin x="-69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7" name="Rectangle 2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charset="0"/>
                <a:cs typeface="Calibri" charset="0"/>
                <a:sym typeface="Calibri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20AB0-22DC-42E7-AA42-F11FF980E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C7225-DA3B-4582-AF4D-E00C2893F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86E69-BBA6-4768-9B56-CD15AEE5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2F550-ABC8-487E-8585-B416EFF8C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FA4D0-3A5B-432E-989D-BACA475F3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6B2BC-F6B1-4D94-B05D-6043B7360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7C8B-DDD4-4078-BDE0-B539A7FEC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0FB8-2D94-4340-9AB3-8C6961CC8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C3687-D84D-4F6B-9538-A89BA125F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2462B-CB96-45AD-8294-37FF7F248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BB097-A909-477F-BE1E-841CFE024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3B77AA55-3A19-46B0-813A-FF80849AB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marL="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 cap="flat">
            <a:solidFill>
              <a:srgbClr val="F9F9F9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25399" dir="5400000" algn="ctr" rotWithShape="0">
              <a:schemeClr val="bg2">
                <a:alpha val="37997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3075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DA665C71-E4F2-4919-A2E4-80C62CB2E4ED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078" name="Rectangle 5"/>
          <p:cNvSpPr>
            <a:spLocks noChangeArrowheads="1"/>
          </p:cNvSpPr>
          <p:nvPr>
            <p:ph type="title"/>
          </p:nvPr>
        </p:nvSpPr>
        <p:spPr>
          <a:xfrm>
            <a:off x="533400" y="914400"/>
            <a:ext cx="8077200" cy="2362200"/>
          </a:xfrm>
        </p:spPr>
        <p:txBody>
          <a:bodyPr rIns="132080"/>
          <a:lstStyle/>
          <a:p>
            <a:pPr algn="ctr" eaLnBrk="1" hangingPunct="1"/>
            <a:r>
              <a:rPr lang="en-US" sz="4800" dirty="0" smtClean="0">
                <a:solidFill>
                  <a:srgbClr val="2490D8"/>
                </a:solidFill>
                <a:latin typeface="Tahoma" charset="0"/>
                <a:sym typeface="Tahoma" charset="0"/>
              </a:rPr>
              <a:t>Responding to Students Over Time</a:t>
            </a:r>
            <a:endParaRPr lang="en-US" sz="4800" dirty="0" smtClean="0">
              <a:solidFill>
                <a:srgbClr val="2490D8"/>
              </a:solidFill>
              <a:latin typeface="Tahoma" charset="0"/>
              <a:sym typeface="Tahoma" charset="0"/>
            </a:endParaRPr>
          </a:p>
        </p:txBody>
      </p:sp>
      <p:sp>
        <p:nvSpPr>
          <p:cNvPr id="3079" name="Rectangle 6"/>
          <p:cNvSpPr>
            <a:spLocks noChangeArrowheads="1"/>
          </p:cNvSpPr>
          <p:nvPr>
            <p:ph type="body"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the rectangles into groups that make sense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Sort </a:t>
            </a:r>
            <a:r>
              <a:rPr lang="en-US" dirty="0" err="1" smtClean="0"/>
              <a:t>Tempalte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 a </a:t>
            </a:r>
            <a:r>
              <a:rPr lang="en-US" dirty="0" err="1" smtClean="0"/>
              <a:t>temtplate</a:t>
            </a:r>
            <a:r>
              <a:rPr lang="en-US" dirty="0" smtClean="0"/>
              <a:t> that will refine their thinking and ask the question “ will this refine their thinking?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the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curriculum expectation(s) would be addressed with this problem?</a:t>
            </a:r>
          </a:p>
          <a:p>
            <a:r>
              <a:rPr lang="en-US" dirty="0" smtClean="0"/>
              <a:t>What  related big idea connects to this problem and to this curriculum expectation?</a:t>
            </a:r>
          </a:p>
          <a:p>
            <a:r>
              <a:rPr lang="en-US" dirty="0" smtClean="0"/>
              <a:t>What might be the lesson goal?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students were co-constructing the success criteria for a good answer, what do you think they would focus on?</a:t>
            </a:r>
          </a:p>
          <a:p>
            <a:r>
              <a:rPr lang="en-US" dirty="0" smtClean="0"/>
              <a:t>View Video</a:t>
            </a:r>
          </a:p>
          <a:p>
            <a:r>
              <a:rPr lang="en-US" dirty="0" smtClean="0"/>
              <a:t>Is this what you predicted?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a great answer look like you?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Provide written feedback on student responses. </a:t>
            </a:r>
          </a:p>
          <a:p>
            <a:r>
              <a:rPr lang="en-US" dirty="0" smtClean="0"/>
              <a:t>Break in pairs and share with another pair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Circle </a:t>
            </a:r>
            <a:r>
              <a:rPr lang="en-US" smtClean="0"/>
              <a:t>Square Triangle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F2F550-ABC8-487E-8585-B416EFF8C92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Pages>0</Pages>
  <Words>152</Words>
  <Characters>0</Characters>
  <Application>Microsoft Office PowerPoint</Application>
  <PresentationFormat>On-screen Show (4:3)</PresentationFormat>
  <Lines>0</Lines>
  <Paragraphs>31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ヒラギノ角ゴ ProN W3</vt:lpstr>
      <vt:lpstr>Tahoma</vt:lpstr>
      <vt:lpstr>Calibri</vt:lpstr>
      <vt:lpstr>2_Default Design</vt:lpstr>
      <vt:lpstr>Responding to Students Over Time</vt:lpstr>
      <vt:lpstr>Open Sort</vt:lpstr>
      <vt:lpstr>Open Sort Tempalte</vt:lpstr>
      <vt:lpstr>Cookie Problem</vt:lpstr>
      <vt:lpstr>Cookie Problem</vt:lpstr>
      <vt:lpstr>Cookie Problem</vt:lpstr>
      <vt:lpstr>Cookie Problem</vt:lpstr>
      <vt:lpstr>Cookie Problem</vt:lpstr>
      <vt:lpstr>Circle Square Triangle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Kaye</cp:lastModifiedBy>
  <cp:revision>53</cp:revision>
  <dcterms:modified xsi:type="dcterms:W3CDTF">2011-07-27T00:13:02Z</dcterms:modified>
</cp:coreProperties>
</file>